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71" r:id="rId2"/>
    <p:sldId id="260" r:id="rId3"/>
    <p:sldId id="261" r:id="rId4"/>
    <p:sldId id="270" r:id="rId5"/>
    <p:sldId id="264" r:id="rId6"/>
    <p:sldId id="267" r:id="rId7"/>
    <p:sldId id="265" r:id="rId8"/>
    <p:sldId id="268" r:id="rId9"/>
    <p:sldId id="266" r:id="rId10"/>
    <p:sldId id="269" r:id="rId11"/>
    <p:sldId id="263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giZRJd7w1NLWNGm7hP5up7Nizc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143"/>
    <a:srgbClr val="FFEAE7"/>
    <a:srgbClr val="FF622E"/>
    <a:srgbClr val="FFEAE6"/>
    <a:srgbClr val="FF6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5961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088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521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644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0041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161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76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44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718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520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412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1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13.124.75.246:8080/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0" name="Google Shape;100;p4"/>
          <p:cNvSpPr/>
          <p:nvPr/>
        </p:nvSpPr>
        <p:spPr>
          <a:xfrm>
            <a:off x="540703" y="545944"/>
            <a:ext cx="11042858" cy="3234129"/>
          </a:xfrm>
          <a:prstGeom prst="rect">
            <a:avLst/>
          </a:prstGeom>
          <a:solidFill>
            <a:srgbClr val="FFEA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540702" y="545944"/>
            <a:ext cx="9673146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6000" u="sng" dirty="0">
                <a:solidFill>
                  <a:srgbClr val="032143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산업공학</a:t>
            </a:r>
            <a:r>
              <a:rPr lang="ko-KR" altLang="en-US" sz="6000" dirty="0">
                <a:solidFill>
                  <a:srgbClr val="032143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 </a:t>
            </a:r>
            <a:r>
              <a:rPr lang="ko-KR" altLang="en-US" sz="6000" b="1" dirty="0">
                <a:solidFill>
                  <a:srgbClr val="032143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지식과</a:t>
            </a:r>
            <a:endParaRPr lang="en-US" altLang="ko-KR" sz="6000" b="1" dirty="0">
              <a:solidFill>
                <a:srgbClr val="032143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6000" u="sng" dirty="0">
                <a:solidFill>
                  <a:srgbClr val="032143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SW </a:t>
            </a:r>
            <a:r>
              <a:rPr lang="ko-KR" altLang="en-US" sz="6000" u="sng" dirty="0">
                <a:solidFill>
                  <a:srgbClr val="032143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역량</a:t>
            </a:r>
            <a:r>
              <a:rPr lang="ko-KR" altLang="en-US" sz="6000" b="1" dirty="0">
                <a:solidFill>
                  <a:srgbClr val="032143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을 갖춘</a:t>
            </a:r>
            <a:endParaRPr lang="en-US" altLang="ko-KR" sz="6000" b="1" dirty="0">
              <a:solidFill>
                <a:srgbClr val="032143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6000" b="1" dirty="0" err="1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융합형</a:t>
            </a:r>
            <a:r>
              <a:rPr lang="ko-KR" altLang="en-US" sz="6000" b="1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인재</a:t>
            </a:r>
            <a:r>
              <a:rPr lang="ko-KR" sz="6000" b="1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,</a:t>
            </a:r>
            <a:r>
              <a:rPr lang="en-US" altLang="ko-KR" sz="60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6000" u="sng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서민호</a:t>
            </a:r>
            <a:r>
              <a:rPr lang="ko-KR" sz="6000" b="1" dirty="0">
                <a:solidFill>
                  <a:srgbClr val="032143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sym typeface="Arial"/>
              </a:rPr>
              <a:t>입니다</a:t>
            </a:r>
            <a:r>
              <a:rPr lang="ko-KR" sz="6000" b="1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.</a:t>
            </a:r>
            <a:endParaRPr sz="6000" b="1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36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ADD2C3-4FB2-44D3-9E6D-C232A349C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6" name="Google Shape;156;p7"/>
          <p:cNvSpPr txBox="1"/>
          <p:nvPr/>
        </p:nvSpPr>
        <p:spPr>
          <a:xfrm>
            <a:off x="709943" y="402046"/>
            <a:ext cx="438021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6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건강기능식품 정보 제공 사이트</a:t>
            </a:r>
            <a:endParaRPr lang="en-US" altLang="ko-KR" sz="16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8289867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b="1" dirty="0"/>
              <a:t>2019.10.14 ~ 2019.11.08</a:t>
            </a:r>
            <a:endParaRPr lang="en-US" altLang="ko-KR"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Google Shape;109;p5">
            <a:extLst>
              <a:ext uri="{FF2B5EF4-FFF2-40B4-BE49-F238E27FC236}">
                <a16:creationId xmlns:a16="http://schemas.microsoft.com/office/drawing/2014/main" id="{D4DA5204-3873-4B35-BDB7-26B795249B32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" name="Google Shape;160;p7">
            <a:extLst>
              <a:ext uri="{FF2B5EF4-FFF2-40B4-BE49-F238E27FC236}">
                <a16:creationId xmlns:a16="http://schemas.microsoft.com/office/drawing/2014/main" id="{18C9F416-6ECB-4555-AF22-B5BAAEBEABAD}"/>
              </a:ext>
            </a:extLst>
          </p:cNvPr>
          <p:cNvSpPr txBox="1"/>
          <p:nvPr/>
        </p:nvSpPr>
        <p:spPr>
          <a:xfrm>
            <a:off x="9957081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ko-KR" altLang="en-US" sz="12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심화</a:t>
            </a:r>
            <a:endParaRPr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655507" y="1173877"/>
            <a:ext cx="29898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b="1" i="1" kern="0" dirty="0">
                <a:solidFill>
                  <a:srgbClr val="96D0C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b="1" i="1" kern="0" dirty="0">
                <a:solidFill>
                  <a:srgbClr val="FF62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lang="en-US" altLang="ko-KR" b="1" i="1" kern="0" dirty="0">
              <a:solidFill>
                <a:srgbClr val="FF622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8386" y="1685165"/>
            <a:ext cx="22258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나에게 맞는 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건강식품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기능별 검색을 통해 확인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06" y="2889691"/>
            <a:ext cx="2155258" cy="3494189"/>
          </a:xfrm>
          <a:prstGeom prst="rect">
            <a:avLst/>
          </a:prstGeom>
        </p:spPr>
      </p:pic>
      <p:pic>
        <p:nvPicPr>
          <p:cNvPr id="15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4" y="2719034"/>
            <a:ext cx="2285917" cy="390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559320" y="1918845"/>
            <a:ext cx="2294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건강기능식품 성분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 검색만으로 쉽게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401" y="2897317"/>
            <a:ext cx="2202537" cy="3608412"/>
          </a:xfrm>
          <a:prstGeom prst="rect">
            <a:avLst/>
          </a:prstGeom>
        </p:spPr>
      </p:pic>
      <p:pic>
        <p:nvPicPr>
          <p:cNvPr id="18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73" y="2719034"/>
            <a:ext cx="2357185" cy="390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351721" y="1922901"/>
            <a:ext cx="2291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맞춤랭킹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성별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기능에 맞게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7080" y="2891339"/>
            <a:ext cx="2216883" cy="3668648"/>
          </a:xfrm>
          <a:prstGeom prst="rect">
            <a:avLst/>
          </a:prstGeom>
        </p:spPr>
      </p:pic>
      <p:pic>
        <p:nvPicPr>
          <p:cNvPr id="21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891" y="2724869"/>
            <a:ext cx="2385304" cy="39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9461" y="2881726"/>
            <a:ext cx="2194099" cy="3622996"/>
          </a:xfrm>
          <a:prstGeom prst="rect">
            <a:avLst/>
          </a:prstGeom>
        </p:spPr>
      </p:pic>
      <p:pic>
        <p:nvPicPr>
          <p:cNvPr id="23" name="Picture 4" descr="galaxy frame png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73" y="2724869"/>
            <a:ext cx="2385304" cy="39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161395" y="1945196"/>
            <a:ext cx="227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도담</a:t>
            </a:r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건강 </a:t>
            </a:r>
            <a:r>
              <a:rPr lang="ko-KR" altLang="en-US" sz="1600" dirty="0" err="1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어워드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자체 </a:t>
            </a:r>
            <a:r>
              <a:rPr lang="ko-KR" altLang="en-US" sz="1600" dirty="0" err="1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어워드로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신뢰성 ↑</a:t>
            </a:r>
          </a:p>
        </p:txBody>
      </p:sp>
    </p:spTree>
    <p:extLst>
      <p:ext uri="{BB962C8B-B14F-4D97-AF65-F5344CB8AC3E}">
        <p14:creationId xmlns:p14="http://schemas.microsoft.com/office/powerpoint/2010/main" val="36604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68ADC2-9502-48D5-8C36-8D73B0C9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311D42B-4DB6-4B25-8A50-6AB286B94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9" name="Google Shape;109;p5"/>
          <p:cNvSpPr txBox="1"/>
          <p:nvPr/>
        </p:nvSpPr>
        <p:spPr>
          <a:xfrm>
            <a:off x="534576" y="1434143"/>
            <a:ext cx="59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1</a:t>
            </a:r>
            <a:endParaRPr sz="24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534576" y="1904043"/>
            <a:ext cx="4968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INSTAGRAM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534576" y="2257187"/>
            <a:ext cx="496875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인스타그램</a:t>
            </a:r>
            <a:r>
              <a:rPr lang="en-US" altLang="ko-KR" sz="11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</a:t>
            </a:r>
            <a:r>
              <a:rPr lang="ko-KR" altLang="en-US" sz="11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모방 사이트</a:t>
            </a:r>
            <a:endParaRPr sz="1100"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5" name="Google Shape;114;p5">
            <a:extLst>
              <a:ext uri="{FF2B5EF4-FFF2-40B4-BE49-F238E27FC236}">
                <a16:creationId xmlns:a16="http://schemas.microsoft.com/office/drawing/2014/main" id="{C18EBA5A-5A76-451A-BFAA-209C59AB8E8E}"/>
              </a:ext>
            </a:extLst>
          </p:cNvPr>
          <p:cNvSpPr txBox="1"/>
          <p:nvPr/>
        </p:nvSpPr>
        <p:spPr>
          <a:xfrm>
            <a:off x="5741995" y="1884293"/>
            <a:ext cx="4968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PORORO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6" name="Google Shape;115;p5">
            <a:extLst>
              <a:ext uri="{FF2B5EF4-FFF2-40B4-BE49-F238E27FC236}">
                <a16:creationId xmlns:a16="http://schemas.microsoft.com/office/drawing/2014/main" id="{16DECD99-3784-4B1E-ACC3-A1BC92EC0AF4}"/>
              </a:ext>
            </a:extLst>
          </p:cNvPr>
          <p:cNvSpPr txBox="1"/>
          <p:nvPr/>
        </p:nvSpPr>
        <p:spPr>
          <a:xfrm>
            <a:off x="5741993" y="2237437"/>
            <a:ext cx="496875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100" dirty="0" err="1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반응형</a:t>
            </a:r>
            <a:r>
              <a:rPr lang="ko-KR" altLang="en-US" sz="11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포트폴리오 웹 사이트</a:t>
            </a:r>
            <a:endParaRPr sz="1100"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7" name="Google Shape;114;p5">
            <a:extLst>
              <a:ext uri="{FF2B5EF4-FFF2-40B4-BE49-F238E27FC236}">
                <a16:creationId xmlns:a16="http://schemas.microsoft.com/office/drawing/2014/main" id="{620FF935-4379-4EA4-A372-1C7ADD952B56}"/>
              </a:ext>
            </a:extLst>
          </p:cNvPr>
          <p:cNvSpPr txBox="1"/>
          <p:nvPr/>
        </p:nvSpPr>
        <p:spPr>
          <a:xfrm>
            <a:off x="534577" y="3614901"/>
            <a:ext cx="4968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9</a:t>
            </a:r>
            <a:r>
              <a:rPr lang="en-US" sz="20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MI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8" name="Google Shape;115;p5">
            <a:extLst>
              <a:ext uri="{FF2B5EF4-FFF2-40B4-BE49-F238E27FC236}">
                <a16:creationId xmlns:a16="http://schemas.microsoft.com/office/drawing/2014/main" id="{53404D51-3A14-4C27-9915-75FEFB1939E6}"/>
              </a:ext>
            </a:extLst>
          </p:cNvPr>
          <p:cNvSpPr txBox="1"/>
          <p:nvPr/>
        </p:nvSpPr>
        <p:spPr>
          <a:xfrm>
            <a:off x="534577" y="3968045"/>
            <a:ext cx="496875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100" dirty="0" err="1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빅데이터를</a:t>
            </a:r>
            <a:r>
              <a:rPr lang="ko-KR" altLang="en-US" sz="11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활용한 영화 추천 사이트</a:t>
            </a:r>
            <a:endParaRPr sz="1100"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29" name="Google Shape;109;p5">
            <a:extLst>
              <a:ext uri="{FF2B5EF4-FFF2-40B4-BE49-F238E27FC236}">
                <a16:creationId xmlns:a16="http://schemas.microsoft.com/office/drawing/2014/main" id="{8CA311D2-B846-4717-B7C5-53F558958C77}"/>
              </a:ext>
            </a:extLst>
          </p:cNvPr>
          <p:cNvSpPr txBox="1"/>
          <p:nvPr/>
        </p:nvSpPr>
        <p:spPr>
          <a:xfrm>
            <a:off x="5741995" y="1434143"/>
            <a:ext cx="59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</a:t>
            </a:r>
            <a:endParaRPr sz="24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30" name="Google Shape;109;p5">
            <a:extLst>
              <a:ext uri="{FF2B5EF4-FFF2-40B4-BE49-F238E27FC236}">
                <a16:creationId xmlns:a16="http://schemas.microsoft.com/office/drawing/2014/main" id="{EE3B285B-B20D-4C3A-A4FD-54AE812C3B2D}"/>
              </a:ext>
            </a:extLst>
          </p:cNvPr>
          <p:cNvSpPr txBox="1"/>
          <p:nvPr/>
        </p:nvSpPr>
        <p:spPr>
          <a:xfrm>
            <a:off x="534576" y="3157436"/>
            <a:ext cx="59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3</a:t>
            </a:r>
            <a:endParaRPr sz="24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31" name="Google Shape;109;p5">
            <a:extLst>
              <a:ext uri="{FF2B5EF4-FFF2-40B4-BE49-F238E27FC236}">
                <a16:creationId xmlns:a16="http://schemas.microsoft.com/office/drawing/2014/main" id="{A64D0940-66FB-4940-81E8-491E27D3F63B}"/>
              </a:ext>
            </a:extLst>
          </p:cNvPr>
          <p:cNvSpPr txBox="1"/>
          <p:nvPr/>
        </p:nvSpPr>
        <p:spPr>
          <a:xfrm>
            <a:off x="5741993" y="3153277"/>
            <a:ext cx="5918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endParaRPr sz="24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34" name="Google Shape;114;p5">
            <a:extLst>
              <a:ext uri="{FF2B5EF4-FFF2-40B4-BE49-F238E27FC236}">
                <a16:creationId xmlns:a16="http://schemas.microsoft.com/office/drawing/2014/main" id="{FEBF5C4A-FEFF-45E7-B858-8B4970165A1C}"/>
              </a:ext>
            </a:extLst>
          </p:cNvPr>
          <p:cNvSpPr txBox="1"/>
          <p:nvPr/>
        </p:nvSpPr>
        <p:spPr>
          <a:xfrm>
            <a:off x="5741995" y="3615956"/>
            <a:ext cx="4968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DODAMDODAM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35" name="Google Shape;115;p5">
            <a:extLst>
              <a:ext uri="{FF2B5EF4-FFF2-40B4-BE49-F238E27FC236}">
                <a16:creationId xmlns:a16="http://schemas.microsoft.com/office/drawing/2014/main" id="{43737AEE-CDDE-41A0-8224-3EB0F4656908}"/>
              </a:ext>
            </a:extLst>
          </p:cNvPr>
          <p:cNvSpPr txBox="1"/>
          <p:nvPr/>
        </p:nvSpPr>
        <p:spPr>
          <a:xfrm>
            <a:off x="5741995" y="3969100"/>
            <a:ext cx="496875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건강기능식품 정보 제공 사이트</a:t>
            </a:r>
            <a:endParaRPr sz="1100"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모니터, 검은색, 컴퓨터이(가) 표시된 사진&#10;&#10;자동 생성된 설명">
            <a:extLst>
              <a:ext uri="{FF2B5EF4-FFF2-40B4-BE49-F238E27FC236}">
                <a16:creationId xmlns:a16="http://schemas.microsoft.com/office/drawing/2014/main" id="{F74D0651-C99E-4472-964E-61526A97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Google Shape;134;p6"/>
          <p:cNvSpPr txBox="1"/>
          <p:nvPr/>
        </p:nvSpPr>
        <p:spPr>
          <a:xfrm>
            <a:off x="1459441" y="823596"/>
            <a:ext cx="11134725" cy="39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ko-KR" sz="20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INSTAGRAM </a:t>
            </a:r>
            <a:r>
              <a:rPr lang="ko-KR" altLang="en-US" sz="20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모방 사이트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459441" y="2594364"/>
            <a:ext cx="772668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Django</a:t>
            </a:r>
            <a:r>
              <a:rPr lang="ko-KR" altLang="en-US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로 </a:t>
            </a:r>
            <a:r>
              <a:rPr lang="ko-KR" altLang="en-US" dirty="0" err="1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인스타그램과</a:t>
            </a:r>
            <a:r>
              <a:rPr lang="ko-KR" altLang="en-US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유사한 사이트를 제작하였습니다</a:t>
            </a:r>
            <a:r>
              <a:rPr lang="en-US" altLang="ko-KR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1459441" y="4469014"/>
            <a:ext cx="34144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python,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django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bootstrap, html,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css</a:t>
            </a:r>
            <a:endParaRPr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1459441" y="5661960"/>
            <a:ext cx="341444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bootstrap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을 활용한 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frontend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제작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model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을 생성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CRUD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구현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좋아요와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댓글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기능을 구현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관리자 페이지 제작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사용자 권한 관리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459441" y="1756751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100" b="1" dirty="0"/>
              <a:t>2019.04.08 ~ 2019.05.02</a:t>
            </a:r>
            <a:endParaRPr lang="en-US" altLang="ko-KR"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2" name="Google Shape;109;p5">
            <a:extLst>
              <a:ext uri="{FF2B5EF4-FFF2-40B4-BE49-F238E27FC236}">
                <a16:creationId xmlns:a16="http://schemas.microsoft.com/office/drawing/2014/main" id="{F6EBF72D-16EC-4D3B-A76B-7898E0B8A4AC}"/>
              </a:ext>
            </a:extLst>
          </p:cNvPr>
          <p:cNvSpPr txBox="1"/>
          <p:nvPr/>
        </p:nvSpPr>
        <p:spPr>
          <a:xfrm>
            <a:off x="419100" y="398802"/>
            <a:ext cx="24991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1</a:t>
            </a:r>
            <a:r>
              <a:rPr lang="en-US" altLang="ko-KR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 </a:t>
            </a:r>
            <a:r>
              <a:rPr lang="en-US" altLang="ko-KR" sz="1600" b="1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INSTAGRAM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3" name="Google Shape;150;p6">
            <a:extLst>
              <a:ext uri="{FF2B5EF4-FFF2-40B4-BE49-F238E27FC236}">
                <a16:creationId xmlns:a16="http://schemas.microsoft.com/office/drawing/2014/main" id="{A93018A6-BB9D-42A8-B4D5-9C7FC7C393B1}"/>
              </a:ext>
            </a:extLst>
          </p:cNvPr>
          <p:cNvSpPr txBox="1"/>
          <p:nvPr/>
        </p:nvSpPr>
        <p:spPr>
          <a:xfrm>
            <a:off x="4855164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교육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4" name="Google Shape;150;p6">
            <a:extLst>
              <a:ext uri="{FF2B5EF4-FFF2-40B4-BE49-F238E27FC236}">
                <a16:creationId xmlns:a16="http://schemas.microsoft.com/office/drawing/2014/main" id="{1BF95BE5-A90D-4E71-9E9A-6DFE05F0EEC5}"/>
              </a:ext>
            </a:extLst>
          </p:cNvPr>
          <p:cNvSpPr txBox="1"/>
          <p:nvPr/>
        </p:nvSpPr>
        <p:spPr>
          <a:xfrm>
            <a:off x="8048390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 제작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5" name="Google Shape;142;p6">
            <a:extLst>
              <a:ext uri="{FF2B5EF4-FFF2-40B4-BE49-F238E27FC236}">
                <a16:creationId xmlns:a16="http://schemas.microsoft.com/office/drawing/2014/main" id="{9F21DF24-97C9-40A0-B01E-A0C710393F21}"/>
              </a:ext>
            </a:extLst>
          </p:cNvPr>
          <p:cNvSpPr txBox="1"/>
          <p:nvPr/>
        </p:nvSpPr>
        <p:spPr>
          <a:xfrm>
            <a:off x="6797160" y="4465920"/>
            <a:ext cx="48191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Library</a:t>
            </a:r>
          </a:p>
        </p:txBody>
      </p:sp>
      <p:sp>
        <p:nvSpPr>
          <p:cNvPr id="26" name="Google Shape;146;p6">
            <a:extLst>
              <a:ext uri="{FF2B5EF4-FFF2-40B4-BE49-F238E27FC236}">
                <a16:creationId xmlns:a16="http://schemas.microsoft.com/office/drawing/2014/main" id="{ED3EFB60-18BD-4BB3-A54D-3F7D8D67CBBF}"/>
              </a:ext>
            </a:extLst>
          </p:cNvPr>
          <p:cNvSpPr txBox="1"/>
          <p:nvPr/>
        </p:nvSpPr>
        <p:spPr>
          <a:xfrm>
            <a:off x="6797160" y="5661960"/>
            <a:ext cx="34144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Link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ADD2C3-4FB2-44D3-9E6D-C232A349C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6" name="Google Shape;156;p7"/>
          <p:cNvSpPr txBox="1"/>
          <p:nvPr/>
        </p:nvSpPr>
        <p:spPr>
          <a:xfrm>
            <a:off x="709943" y="402046"/>
            <a:ext cx="26540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6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INSTAGRAM </a:t>
            </a:r>
            <a:r>
              <a:rPr lang="ko-KR" altLang="en-US" sz="16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모방 사이트</a:t>
            </a:r>
          </a:p>
        </p:txBody>
      </p:sp>
      <p:sp>
        <p:nvSpPr>
          <p:cNvPr id="160" name="Google Shape;160;p7"/>
          <p:cNvSpPr txBox="1"/>
          <p:nvPr/>
        </p:nvSpPr>
        <p:spPr>
          <a:xfrm>
            <a:off x="8289867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b="1" dirty="0"/>
              <a:t>2019.04.08 ~ 2019.05.02</a:t>
            </a:r>
            <a:endParaRPr lang="en-US" altLang="ko-KR"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Google Shape;109;p5">
            <a:extLst>
              <a:ext uri="{FF2B5EF4-FFF2-40B4-BE49-F238E27FC236}">
                <a16:creationId xmlns:a16="http://schemas.microsoft.com/office/drawing/2014/main" id="{D4DA5204-3873-4B35-BDB7-26B795249B32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1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" name="Google Shape;160;p7">
            <a:extLst>
              <a:ext uri="{FF2B5EF4-FFF2-40B4-BE49-F238E27FC236}">
                <a16:creationId xmlns:a16="http://schemas.microsoft.com/office/drawing/2014/main" id="{18C9F416-6ECB-4555-AF22-B5BAAEBEABAD}"/>
              </a:ext>
            </a:extLst>
          </p:cNvPr>
          <p:cNvSpPr txBox="1"/>
          <p:nvPr/>
        </p:nvSpPr>
        <p:spPr>
          <a:xfrm>
            <a:off x="9957081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ko-KR" altLang="en-US" sz="12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교육</a:t>
            </a:r>
            <a:endParaRPr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243" y="1989965"/>
            <a:ext cx="2294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인스타크램</a:t>
            </a:r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포스터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댓글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좋아요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78577" y="1994021"/>
            <a:ext cx="2291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가입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유효성 검사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 수정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계정정보 수정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215" y="2016316"/>
            <a:ext cx="227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포스팅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포스트 작성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 파일 첨부 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655507" y="1173877"/>
            <a:ext cx="29898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b="1" i="1" kern="0" dirty="0">
                <a:solidFill>
                  <a:srgbClr val="96D0C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b="1" i="1" kern="0" dirty="0">
                <a:solidFill>
                  <a:srgbClr val="FF62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lang="en-US" altLang="ko-KR" b="1" i="1" kern="0" dirty="0">
              <a:solidFill>
                <a:srgbClr val="FF622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846A06-1C69-40F2-9946-C4029A9A0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678" y="2955420"/>
            <a:ext cx="2077134" cy="36244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0345B5-1322-48CE-B79E-47FAA9E31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44" y="2955421"/>
            <a:ext cx="3163836" cy="1897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0D5DEE-AFF3-453A-BEFC-AE528675C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505" y="2955420"/>
            <a:ext cx="3301770" cy="1747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8E2CFC-9960-472A-82F5-08D1D0B31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91" y="2955420"/>
            <a:ext cx="2155052" cy="36244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DB2E73-85DA-4AA2-BAF6-42CACC5CBF4E}"/>
              </a:ext>
            </a:extLst>
          </p:cNvPr>
          <p:cNvSpPr txBox="1"/>
          <p:nvPr/>
        </p:nvSpPr>
        <p:spPr>
          <a:xfrm>
            <a:off x="9122266" y="2016316"/>
            <a:ext cx="227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 페이지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 게시물 보기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팔로우</a:t>
            </a:r>
            <a:endParaRPr lang="ko-KR" altLang="en-US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9BE5EF-282C-4249-B569-BAA0681FD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505" y="4832893"/>
            <a:ext cx="3301770" cy="17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모니터, 검은색, 컴퓨터이(가) 표시된 사진&#10;&#10;자동 생성된 설명">
            <a:extLst>
              <a:ext uri="{FF2B5EF4-FFF2-40B4-BE49-F238E27FC236}">
                <a16:creationId xmlns:a16="http://schemas.microsoft.com/office/drawing/2014/main" id="{F74D0651-C99E-4472-964E-61526A97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Google Shape;134;p6"/>
          <p:cNvSpPr txBox="1"/>
          <p:nvPr/>
        </p:nvSpPr>
        <p:spPr>
          <a:xfrm>
            <a:off x="1459441" y="823596"/>
            <a:ext cx="11134725" cy="39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2000" dirty="0" err="1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반응형</a:t>
            </a:r>
            <a:r>
              <a:rPr lang="ko-KR" altLang="en-US" sz="20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포트폴리오 사이트</a:t>
            </a:r>
            <a:endParaRPr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459441" y="2594364"/>
            <a:ext cx="7726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 err="1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</a:t>
            </a:r>
            <a:r>
              <a:rPr lang="ko-KR" altLang="en-US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와 </a:t>
            </a:r>
            <a:r>
              <a:rPr lang="en-US" altLang="ko-KR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JavaScript</a:t>
            </a:r>
            <a:r>
              <a:rPr lang="ko-KR" altLang="en-US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로 </a:t>
            </a:r>
            <a:r>
              <a:rPr lang="ko-KR" altLang="en-US" sz="1200" dirty="0" err="1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반응형</a:t>
            </a:r>
            <a:r>
              <a:rPr lang="ko-KR" altLang="en-US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웹 사이트를 개발하여 포트폴리오 관리 서비스를 제작하였습니다</a:t>
            </a:r>
            <a:r>
              <a:rPr lang="en-US" altLang="ko-KR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1459441" y="4469014"/>
            <a:ext cx="341444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javascript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html,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css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firebase</a:t>
            </a:r>
            <a:endParaRPr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1459441" y="5661960"/>
            <a:ext cx="341444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danbee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API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활용한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ChatBot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구현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Vuetify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로 캘린더 구현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날짜 별 포스터 표시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구글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번역기 설치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번역 기능 구현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날짜 및 시간 정보 제공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459441" y="1756751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100" b="1" dirty="0"/>
              <a:t>2019.07.01 ~ 2019.08.16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2" name="Google Shape;109;p5">
            <a:extLst>
              <a:ext uri="{FF2B5EF4-FFF2-40B4-BE49-F238E27FC236}">
                <a16:creationId xmlns:a16="http://schemas.microsoft.com/office/drawing/2014/main" id="{F6EBF72D-16EC-4D3B-A76B-7898E0B8A4AC}"/>
              </a:ext>
            </a:extLst>
          </p:cNvPr>
          <p:cNvSpPr txBox="1"/>
          <p:nvPr/>
        </p:nvSpPr>
        <p:spPr>
          <a:xfrm>
            <a:off x="419100" y="398802"/>
            <a:ext cx="389025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 </a:t>
            </a:r>
            <a:r>
              <a:rPr lang="en-US" altLang="ko-KR" sz="1600" b="1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PORORO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3" name="Google Shape;150;p6">
            <a:extLst>
              <a:ext uri="{FF2B5EF4-FFF2-40B4-BE49-F238E27FC236}">
                <a16:creationId xmlns:a16="http://schemas.microsoft.com/office/drawing/2014/main" id="{A93018A6-BB9D-42A8-B4D5-9C7FC7C393B1}"/>
              </a:ext>
            </a:extLst>
          </p:cNvPr>
          <p:cNvSpPr txBox="1"/>
          <p:nvPr/>
        </p:nvSpPr>
        <p:spPr>
          <a:xfrm>
            <a:off x="4855164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공통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4" name="Google Shape;150;p6">
            <a:extLst>
              <a:ext uri="{FF2B5EF4-FFF2-40B4-BE49-F238E27FC236}">
                <a16:creationId xmlns:a16="http://schemas.microsoft.com/office/drawing/2014/main" id="{1BF95BE5-A90D-4E71-9E9A-6DFE05F0EEC5}"/>
              </a:ext>
            </a:extLst>
          </p:cNvPr>
          <p:cNvSpPr txBox="1"/>
          <p:nvPr/>
        </p:nvSpPr>
        <p:spPr>
          <a:xfrm>
            <a:off x="8048390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</a:t>
            </a:r>
            <a:r>
              <a:rPr lang="ko-KR" altLang="en-US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서비스 제공 </a:t>
            </a:r>
            <a:r>
              <a:rPr lang="en-US" altLang="ko-KR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 QA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5" name="Google Shape;142;p6">
            <a:extLst>
              <a:ext uri="{FF2B5EF4-FFF2-40B4-BE49-F238E27FC236}">
                <a16:creationId xmlns:a16="http://schemas.microsoft.com/office/drawing/2014/main" id="{9F21DF24-97C9-40A0-B01E-A0C710393F21}"/>
              </a:ext>
            </a:extLst>
          </p:cNvPr>
          <p:cNvSpPr txBox="1"/>
          <p:nvPr/>
        </p:nvSpPr>
        <p:spPr>
          <a:xfrm>
            <a:off x="6797160" y="4465920"/>
            <a:ext cx="48191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Library</a:t>
            </a:r>
          </a:p>
        </p:txBody>
      </p:sp>
      <p:sp>
        <p:nvSpPr>
          <p:cNvPr id="26" name="Google Shape;146;p6">
            <a:extLst>
              <a:ext uri="{FF2B5EF4-FFF2-40B4-BE49-F238E27FC236}">
                <a16:creationId xmlns:a16="http://schemas.microsoft.com/office/drawing/2014/main" id="{ED3EFB60-18BD-4BB3-A54D-3F7D8D67CBBF}"/>
              </a:ext>
            </a:extLst>
          </p:cNvPr>
          <p:cNvSpPr txBox="1"/>
          <p:nvPr/>
        </p:nvSpPr>
        <p:spPr>
          <a:xfrm>
            <a:off x="6797160" y="5661960"/>
            <a:ext cx="34144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Link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36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ADD2C3-4FB2-44D3-9E6D-C232A349C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6" name="Google Shape;156;p7"/>
          <p:cNvSpPr txBox="1"/>
          <p:nvPr/>
        </p:nvSpPr>
        <p:spPr>
          <a:xfrm>
            <a:off x="709943" y="402046"/>
            <a:ext cx="26540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600" dirty="0" err="1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반응형</a:t>
            </a:r>
            <a:r>
              <a:rPr lang="ko-KR" altLang="en-US" sz="16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포트폴리오 사이트</a:t>
            </a:r>
          </a:p>
        </p:txBody>
      </p:sp>
      <p:sp>
        <p:nvSpPr>
          <p:cNvPr id="160" name="Google Shape;160;p7"/>
          <p:cNvSpPr txBox="1"/>
          <p:nvPr/>
        </p:nvSpPr>
        <p:spPr>
          <a:xfrm>
            <a:off x="8289867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b="1" dirty="0"/>
              <a:t>2019.07.01 ~ 2019.08.16</a:t>
            </a:r>
            <a:endParaRPr lang="en-US" altLang="ko-KR"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Google Shape;109;p5">
            <a:extLst>
              <a:ext uri="{FF2B5EF4-FFF2-40B4-BE49-F238E27FC236}">
                <a16:creationId xmlns:a16="http://schemas.microsoft.com/office/drawing/2014/main" id="{D4DA5204-3873-4B35-BDB7-26B795249B32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" name="Google Shape;160;p7">
            <a:extLst>
              <a:ext uri="{FF2B5EF4-FFF2-40B4-BE49-F238E27FC236}">
                <a16:creationId xmlns:a16="http://schemas.microsoft.com/office/drawing/2014/main" id="{18C9F416-6ECB-4555-AF22-B5BAAEBEABAD}"/>
              </a:ext>
            </a:extLst>
          </p:cNvPr>
          <p:cNvSpPr txBox="1"/>
          <p:nvPr/>
        </p:nvSpPr>
        <p:spPr>
          <a:xfrm>
            <a:off x="9957081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ko-KR" altLang="en-US" sz="12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공통</a:t>
            </a:r>
            <a:endParaRPr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0" y="2891381"/>
            <a:ext cx="4455481" cy="29040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588" y="2891380"/>
            <a:ext cx="2531559" cy="29040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7320" t="1399" r="3957" b="12912"/>
          <a:stretch/>
        </p:blipFill>
        <p:spPr>
          <a:xfrm>
            <a:off x="9681377" y="2891382"/>
            <a:ext cx="1485565" cy="29040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32120" y="1989965"/>
            <a:ext cx="2294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뽀로로</a:t>
            </a:r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포스트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포트폴리오 기능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51721" y="1994021"/>
            <a:ext cx="2291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댓글</a:t>
            </a:r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작성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포스트 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CRUD 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</a:t>
            </a:r>
            <a:r>
              <a:rPr lang="ko-KR" altLang="en-US" sz="1600" dirty="0" err="1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댓글</a:t>
            </a:r>
            <a:endParaRPr lang="ko-KR" altLang="en-US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61395" y="2016316"/>
            <a:ext cx="227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챗봇을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활용한 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655507" y="1173877"/>
            <a:ext cx="29898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b="1" i="1" kern="0" dirty="0">
                <a:solidFill>
                  <a:srgbClr val="96D0C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b="1" i="1" kern="0" dirty="0">
                <a:solidFill>
                  <a:srgbClr val="FF62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lang="en-US" altLang="ko-KR" b="1" i="1" kern="0" dirty="0">
              <a:solidFill>
                <a:srgbClr val="FF622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8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모니터, 검은색, 컴퓨터이(가) 표시된 사진&#10;&#10;자동 생성된 설명">
            <a:extLst>
              <a:ext uri="{FF2B5EF4-FFF2-40B4-BE49-F238E27FC236}">
                <a16:creationId xmlns:a16="http://schemas.microsoft.com/office/drawing/2014/main" id="{F74D0651-C99E-4472-964E-61526A97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Google Shape;134;p6"/>
          <p:cNvSpPr txBox="1"/>
          <p:nvPr/>
        </p:nvSpPr>
        <p:spPr>
          <a:xfrm>
            <a:off x="1459441" y="823596"/>
            <a:ext cx="11134725" cy="39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2000" dirty="0" err="1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빅데이터를</a:t>
            </a:r>
            <a:r>
              <a:rPr lang="ko-KR" altLang="en-US" sz="20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활용한 영화 추천 사이트</a:t>
            </a:r>
            <a:endParaRPr lang="en-US" altLang="ko-KR"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459441" y="2594364"/>
            <a:ext cx="7726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dirty="0" err="1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빅데이터를</a:t>
            </a:r>
            <a:r>
              <a:rPr lang="ko-KR" altLang="en-US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기반으로 한 영화 추천 사이트를 개발하였습니다</a:t>
            </a:r>
            <a:r>
              <a:rPr lang="en-US" altLang="ko-KR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1459441" y="4469014"/>
            <a:ext cx="36767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python,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django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sqlite3,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javascript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html,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css</a:t>
            </a:r>
            <a:endParaRPr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1459440" y="5661960"/>
            <a:ext cx="367676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movielens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클러스터링을 통한 영화 데이터 수집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데이터 전처리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검색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필터링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데이터 정렬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클러스터링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알고리즘 구현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: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Kmeans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GMM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협업필터링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추천 시스템 구현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: SVD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459441" y="1756751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100" b="1" dirty="0"/>
              <a:t>2019.08.19 ~ 2019.10.11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2" name="Google Shape;109;p5">
            <a:extLst>
              <a:ext uri="{FF2B5EF4-FFF2-40B4-BE49-F238E27FC236}">
                <a16:creationId xmlns:a16="http://schemas.microsoft.com/office/drawing/2014/main" id="{F6EBF72D-16EC-4D3B-A76B-7898E0B8A4AC}"/>
              </a:ext>
            </a:extLst>
          </p:cNvPr>
          <p:cNvSpPr txBox="1"/>
          <p:nvPr/>
        </p:nvSpPr>
        <p:spPr>
          <a:xfrm>
            <a:off x="419100" y="398802"/>
            <a:ext cx="18182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3 </a:t>
            </a:r>
            <a:r>
              <a:rPr lang="en-US" altLang="ko-KR" sz="1600" b="1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9MI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3" name="Google Shape;150;p6">
            <a:extLst>
              <a:ext uri="{FF2B5EF4-FFF2-40B4-BE49-F238E27FC236}">
                <a16:creationId xmlns:a16="http://schemas.microsoft.com/office/drawing/2014/main" id="{A93018A6-BB9D-42A8-B4D5-9C7FC7C393B1}"/>
              </a:ext>
            </a:extLst>
          </p:cNvPr>
          <p:cNvSpPr txBox="1"/>
          <p:nvPr/>
        </p:nvSpPr>
        <p:spPr>
          <a:xfrm>
            <a:off x="4855164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특화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4" name="Google Shape;150;p6">
            <a:extLst>
              <a:ext uri="{FF2B5EF4-FFF2-40B4-BE49-F238E27FC236}">
                <a16:creationId xmlns:a16="http://schemas.microsoft.com/office/drawing/2014/main" id="{1BF95BE5-A90D-4E71-9E9A-6DFE05F0EEC5}"/>
              </a:ext>
            </a:extLst>
          </p:cNvPr>
          <p:cNvSpPr txBox="1"/>
          <p:nvPr/>
        </p:nvSpPr>
        <p:spPr>
          <a:xfrm>
            <a:off x="8048390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알고리즘 구현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5" name="Google Shape;142;p6">
            <a:extLst>
              <a:ext uri="{FF2B5EF4-FFF2-40B4-BE49-F238E27FC236}">
                <a16:creationId xmlns:a16="http://schemas.microsoft.com/office/drawing/2014/main" id="{9F21DF24-97C9-40A0-B01E-A0C710393F21}"/>
              </a:ext>
            </a:extLst>
          </p:cNvPr>
          <p:cNvSpPr txBox="1"/>
          <p:nvPr/>
        </p:nvSpPr>
        <p:spPr>
          <a:xfrm>
            <a:off x="6797160" y="4465920"/>
            <a:ext cx="48191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NumPy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Pandas,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SciPy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Scikit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-Learn</a:t>
            </a:r>
          </a:p>
        </p:txBody>
      </p:sp>
      <p:sp>
        <p:nvSpPr>
          <p:cNvPr id="26" name="Google Shape;146;p6">
            <a:extLst>
              <a:ext uri="{FF2B5EF4-FFF2-40B4-BE49-F238E27FC236}">
                <a16:creationId xmlns:a16="http://schemas.microsoft.com/office/drawing/2014/main" id="{ED3EFB60-18BD-4BB3-A54D-3F7D8D67CBBF}"/>
              </a:ext>
            </a:extLst>
          </p:cNvPr>
          <p:cNvSpPr txBox="1"/>
          <p:nvPr/>
        </p:nvSpPr>
        <p:spPr>
          <a:xfrm>
            <a:off x="6797160" y="5661960"/>
            <a:ext cx="34144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Link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138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ADD2C3-4FB2-44D3-9E6D-C232A349C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6" name="Google Shape;156;p7"/>
          <p:cNvSpPr txBox="1"/>
          <p:nvPr/>
        </p:nvSpPr>
        <p:spPr>
          <a:xfrm>
            <a:off x="709943" y="402046"/>
            <a:ext cx="366901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600" dirty="0" err="1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빅데이터를</a:t>
            </a:r>
            <a:r>
              <a:rPr lang="ko-KR" altLang="en-US" sz="16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활용한 영화 추천 사이트</a:t>
            </a:r>
            <a:endParaRPr lang="en-US" altLang="ko-KR" sz="16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8289867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b="1" dirty="0"/>
              <a:t>2019.08.19 ~ 2019.10.11</a:t>
            </a:r>
            <a:endParaRPr lang="en-US" altLang="ko-KR" sz="12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Google Shape;109;p5">
            <a:extLst>
              <a:ext uri="{FF2B5EF4-FFF2-40B4-BE49-F238E27FC236}">
                <a16:creationId xmlns:a16="http://schemas.microsoft.com/office/drawing/2014/main" id="{D4DA5204-3873-4B35-BDB7-26B795249B32}"/>
              </a:ext>
            </a:extLst>
          </p:cNvPr>
          <p:cNvSpPr txBox="1"/>
          <p:nvPr/>
        </p:nvSpPr>
        <p:spPr>
          <a:xfrm>
            <a:off x="419100" y="398802"/>
            <a:ext cx="59182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3</a:t>
            </a: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12" name="Google Shape;160;p7">
            <a:extLst>
              <a:ext uri="{FF2B5EF4-FFF2-40B4-BE49-F238E27FC236}">
                <a16:creationId xmlns:a16="http://schemas.microsoft.com/office/drawing/2014/main" id="{18C9F416-6ECB-4555-AF22-B5BAAEBEABAD}"/>
              </a:ext>
            </a:extLst>
          </p:cNvPr>
          <p:cNvSpPr txBox="1"/>
          <p:nvPr/>
        </p:nvSpPr>
        <p:spPr>
          <a:xfrm>
            <a:off x="9957081" y="537301"/>
            <a:ext cx="197201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ko-KR" altLang="en-US" sz="12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특화</a:t>
            </a:r>
          </a:p>
        </p:txBody>
      </p:sp>
      <p:pic>
        <p:nvPicPr>
          <p:cNvPr id="1028" name="Picture 4" descr="https://lh4.googleusercontent.com/edXBDbzpYdlgt9XcFQcEmpFZnJpk4L1WVv7e8A4GGnidKSKOqLaB1aE-deJMTl7eN8DNHSRZpzW_ZZQOOefyHucDjhrXUYKzMnBpMl6IkqdVT6Anw1sLxrF6w8ndUWvxBa4SXTV4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0" b="4667"/>
          <a:stretch/>
        </p:blipFill>
        <p:spPr bwMode="auto">
          <a:xfrm>
            <a:off x="358110" y="1808876"/>
            <a:ext cx="4039627" cy="224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7DFV4vHiZfVXtTDJBy7ArbhHl327nYsas7FxW4lQDu4HbaDq_Tx2JNnDLRYUvsm5WCuCgKoIW06OUPKeOQg0GxjOGsM7s--0zefkfTzYxm11u0tWEO-qQUsdEHxxbPGll2PIF3n2Ww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8" b="4791"/>
          <a:stretch/>
        </p:blipFill>
        <p:spPr bwMode="auto">
          <a:xfrm>
            <a:off x="358110" y="4270442"/>
            <a:ext cx="4039627" cy="240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cuilIl0koBOQFh7groCNVDlHN6oydMlhbgQb9fDW0D2uxBmWA2P6JPrjNV8AFpCSLUtFjAGKMU9r7HcCwYq_-LOgE2vKMZ-7WYerTzrZtghEiX4pwRgWpRWjdWcZ-6NTxjlTpVIqL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8" b="5501"/>
          <a:stretch/>
        </p:blipFill>
        <p:spPr bwMode="auto">
          <a:xfrm>
            <a:off x="6299170" y="4270442"/>
            <a:ext cx="4039628" cy="240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cHGTc96YKen_tIJedOKuL-lGY5USP9UqlQQg4fSJqtYyu78m-E2RY2ltHu7_mYxIcp_T18CMao8SkP0DYSvr6AMHRg2qh7mYCaMaqDf5C3MAHJwCVE-U1TYa8upoJyyBs1eaxCIu6w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5" b="4672"/>
          <a:stretch/>
        </p:blipFill>
        <p:spPr bwMode="auto">
          <a:xfrm>
            <a:off x="6299171" y="1808877"/>
            <a:ext cx="4039628" cy="224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655507" y="1173877"/>
            <a:ext cx="29898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b="1" i="1" kern="0" dirty="0">
                <a:solidFill>
                  <a:srgbClr val="96D0C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b="1" i="1" kern="0" dirty="0">
                <a:solidFill>
                  <a:srgbClr val="FF622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lang="en-US" altLang="ko-KR" b="1" i="1" kern="0" dirty="0">
              <a:solidFill>
                <a:srgbClr val="FF622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4922D-B247-469D-9781-1408A5B9BD7E}"/>
              </a:ext>
            </a:extLst>
          </p:cNvPr>
          <p:cNvSpPr txBox="1"/>
          <p:nvPr/>
        </p:nvSpPr>
        <p:spPr>
          <a:xfrm>
            <a:off x="4393209" y="1808877"/>
            <a:ext cx="1905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페이지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검색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장르 선택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나이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성별 필터링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7F0275-C91E-4FCF-B884-F9FF0C5E6F32}"/>
              </a:ext>
            </a:extLst>
          </p:cNvPr>
          <p:cNvSpPr txBox="1"/>
          <p:nvPr/>
        </p:nvSpPr>
        <p:spPr>
          <a:xfrm>
            <a:off x="4393210" y="4270442"/>
            <a:ext cx="17027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상세 페이지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평점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상세 내용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2CF341-C41C-487A-9B36-3A27E3878091}"/>
              </a:ext>
            </a:extLst>
          </p:cNvPr>
          <p:cNvSpPr txBox="1"/>
          <p:nvPr/>
        </p:nvSpPr>
        <p:spPr>
          <a:xfrm>
            <a:off x="10314130" y="1815357"/>
            <a:ext cx="1780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 페이지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구독 신청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평가한 영화 목록</a:t>
            </a:r>
            <a:endParaRPr lang="en-US" altLang="ko-KR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1DEF4C-3338-405E-8B70-931CA3346317}"/>
              </a:ext>
            </a:extLst>
          </p:cNvPr>
          <p:cNvSpPr txBox="1"/>
          <p:nvPr/>
        </p:nvSpPr>
        <p:spPr>
          <a:xfrm>
            <a:off x="10314130" y="4276922"/>
            <a:ext cx="1780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99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en-US" altLang="ko-KR" sz="1600" dirty="0">
              <a:solidFill>
                <a:srgbClr val="FF999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 선택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 정보 관리</a:t>
            </a:r>
            <a:r>
              <a:rPr lang="en-US" altLang="ko-KR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600" dirty="0">
                <a:solidFill>
                  <a:srgbClr val="03214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정보 관리</a:t>
            </a:r>
            <a:endParaRPr lang="en-US" altLang="ko-KR" sz="1600" dirty="0">
              <a:solidFill>
                <a:srgbClr val="03214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46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모니터, 검은색, 컴퓨터이(가) 표시된 사진&#10;&#10;자동 생성된 설명">
            <a:extLst>
              <a:ext uri="{FF2B5EF4-FFF2-40B4-BE49-F238E27FC236}">
                <a16:creationId xmlns:a16="http://schemas.microsoft.com/office/drawing/2014/main" id="{F74D0651-C99E-4472-964E-61526A97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Google Shape;134;p6"/>
          <p:cNvSpPr txBox="1"/>
          <p:nvPr/>
        </p:nvSpPr>
        <p:spPr>
          <a:xfrm>
            <a:off x="1459441" y="823596"/>
            <a:ext cx="11134725" cy="39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2000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건강기능식품 정보 제공 사이트</a:t>
            </a:r>
            <a:endParaRPr lang="en-US" altLang="ko-KR" sz="2000" dirty="0">
              <a:solidFill>
                <a:srgbClr val="032143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459441" y="2594364"/>
            <a:ext cx="7726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Open API</a:t>
            </a:r>
            <a:r>
              <a:rPr lang="ko-KR" altLang="en-US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활용하여 데이터를 수집하고 처리하여 건강기능식품의 정보를 제공하는 사이트를 개발하였습니다</a:t>
            </a:r>
            <a:r>
              <a:rPr lang="en-US" altLang="ko-KR" sz="1200" dirty="0">
                <a:solidFill>
                  <a:srgbClr val="032143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dirty="0">
              <a:solidFill>
                <a:srgbClr val="032143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1459441" y="4469014"/>
            <a:ext cx="37351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python,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django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postgreSQL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javascript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html,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css</a:t>
            </a:r>
            <a:endParaRPr sz="12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1459440" y="5661960"/>
            <a:ext cx="373512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공공데이터 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open API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를 활용한 데이터베이스 저장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크롤링을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통한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imgurl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추가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</a:t>
            </a:r>
            <a:r>
              <a:rPr lang="en-US" altLang="ko-KR" sz="12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postgreSQL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활용한 </a:t>
            </a: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DB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구축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- putty </a:t>
            </a:r>
            <a:r>
              <a:rPr lang="ko-KR" altLang="en-US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서버 배포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459441" y="1756751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100" b="1" dirty="0"/>
              <a:t>2019.10.14 ~ 2019.11.08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2" name="Google Shape;109;p5">
            <a:extLst>
              <a:ext uri="{FF2B5EF4-FFF2-40B4-BE49-F238E27FC236}">
                <a16:creationId xmlns:a16="http://schemas.microsoft.com/office/drawing/2014/main" id="{F6EBF72D-16EC-4D3B-A76B-7898E0B8A4AC}"/>
              </a:ext>
            </a:extLst>
          </p:cNvPr>
          <p:cNvSpPr txBox="1"/>
          <p:nvPr/>
        </p:nvSpPr>
        <p:spPr>
          <a:xfrm>
            <a:off x="419100" y="398802"/>
            <a:ext cx="47754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dirty="0">
                <a:solidFill>
                  <a:srgbClr val="FF622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 </a:t>
            </a:r>
            <a:r>
              <a:rPr lang="en-US" altLang="ko-KR" sz="1600" b="1" dirty="0">
                <a:solidFill>
                  <a:srgbClr val="032143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DODAMDODAM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622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sp>
        <p:nvSpPr>
          <p:cNvPr id="23" name="Google Shape;150;p6">
            <a:extLst>
              <a:ext uri="{FF2B5EF4-FFF2-40B4-BE49-F238E27FC236}">
                <a16:creationId xmlns:a16="http://schemas.microsoft.com/office/drawing/2014/main" id="{A93018A6-BB9D-42A8-B4D5-9C7FC7C393B1}"/>
              </a:ext>
            </a:extLst>
          </p:cNvPr>
          <p:cNvSpPr txBox="1"/>
          <p:nvPr/>
        </p:nvSpPr>
        <p:spPr>
          <a:xfrm>
            <a:off x="4855164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심화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4" name="Google Shape;150;p6">
            <a:extLst>
              <a:ext uri="{FF2B5EF4-FFF2-40B4-BE49-F238E27FC236}">
                <a16:creationId xmlns:a16="http://schemas.microsoft.com/office/drawing/2014/main" id="{1BF95BE5-A90D-4E71-9E9A-6DFE05F0EEC5}"/>
              </a:ext>
            </a:extLst>
          </p:cNvPr>
          <p:cNvSpPr txBox="1"/>
          <p:nvPr/>
        </p:nvSpPr>
        <p:spPr>
          <a:xfrm>
            <a:off x="8048390" y="1739835"/>
            <a:ext cx="193628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 구축 </a:t>
            </a:r>
            <a:r>
              <a:rPr lang="en-US" altLang="ko-KR" sz="1100" dirty="0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 </a:t>
            </a:r>
            <a:r>
              <a:rPr lang="ko-KR" altLang="en-US" sz="1100" dirty="0" err="1">
                <a:solidFill>
                  <a:srgbClr val="03214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백엔드</a:t>
            </a:r>
            <a:endParaRPr sz="1100" dirty="0">
              <a:solidFill>
                <a:srgbClr val="03214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sym typeface="Arial"/>
            </a:endParaRPr>
          </a:p>
        </p:txBody>
      </p:sp>
      <p:sp>
        <p:nvSpPr>
          <p:cNvPr id="25" name="Google Shape;142;p6">
            <a:extLst>
              <a:ext uri="{FF2B5EF4-FFF2-40B4-BE49-F238E27FC236}">
                <a16:creationId xmlns:a16="http://schemas.microsoft.com/office/drawing/2014/main" id="{9F21DF24-97C9-40A0-B01E-A0C710393F21}"/>
              </a:ext>
            </a:extLst>
          </p:cNvPr>
          <p:cNvSpPr txBox="1"/>
          <p:nvPr/>
        </p:nvSpPr>
        <p:spPr>
          <a:xfrm>
            <a:off x="6797160" y="4465920"/>
            <a:ext cx="48191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Library</a:t>
            </a:r>
          </a:p>
        </p:txBody>
      </p:sp>
      <p:sp>
        <p:nvSpPr>
          <p:cNvPr id="26" name="Google Shape;146;p6">
            <a:extLst>
              <a:ext uri="{FF2B5EF4-FFF2-40B4-BE49-F238E27FC236}">
                <a16:creationId xmlns:a16="http://schemas.microsoft.com/office/drawing/2014/main" id="{ED3EFB60-18BD-4BB3-A54D-3F7D8D67CBBF}"/>
              </a:ext>
            </a:extLst>
          </p:cNvPr>
          <p:cNvSpPr txBox="1"/>
          <p:nvPr/>
        </p:nvSpPr>
        <p:spPr>
          <a:xfrm>
            <a:off x="6797160" y="5661960"/>
            <a:ext cx="34144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Link</a:t>
            </a:r>
            <a:endParaRPr lang="ko-KR" altLang="en-US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199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468</Words>
  <Application>Microsoft Office PowerPoint</Application>
  <PresentationFormat>와이드스크린</PresentationFormat>
  <Paragraphs>126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SpoqaHanSans</vt:lpstr>
      <vt:lpstr>SpoqaHanSans-Bold</vt:lpstr>
      <vt:lpstr>SpoqaHanSans-Light</vt:lpstr>
      <vt:lpstr>SpoqaHanSans-Regular</vt:lpstr>
      <vt:lpstr>Malgun Gothic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Dahyeon</dc:creator>
  <cp:lastModifiedBy>서민호</cp:lastModifiedBy>
  <cp:revision>51</cp:revision>
  <dcterms:created xsi:type="dcterms:W3CDTF">2019-07-24T07:27:22Z</dcterms:created>
  <dcterms:modified xsi:type="dcterms:W3CDTF">2019-11-17T08:24:47Z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C:\Users\student\Desktop\탤런트엑스 IT포트폴리오 V1.1\01_Kit\_묃뀳_먤뀽_묃뀳__꼨_듄꼱___먤뀸__꼷_듄녂 1.1_SALMON.pptx</vt:lpwstr>
  </property>
</Properties>
</file>